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280" r:id="rId5"/>
    <p:sldId id="281" r:id="rId6"/>
    <p:sldId id="282" r:id="rId7"/>
    <p:sldId id="283" r:id="rId8"/>
    <p:sldId id="284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19" autoAdjust="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theme" Target="theme/theme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viewProps" Target="viewProps.xml"/><Relationship Id="rId5" Type="http://schemas.openxmlformats.org/officeDocument/2006/relationships/slide" Target="slides/slide1.xml"/><Relationship Id="rId10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8/30/2023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29819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8/30/2023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98098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8/30/2023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81927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8/30/2023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520980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8/30/2023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3243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8/30/2023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7586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8/30/2023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545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8/30/2023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2771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8/30/2023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42051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8/30/2023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57741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8/30/2023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3152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8/30/2023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43349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8/30/2023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5851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8/30/2023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81491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8/30/2023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25126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8/30/2023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274407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large, sitting, white, numbers">
            <a:extLst>
              <a:ext uri="{FF2B5EF4-FFF2-40B4-BE49-F238E27FC236}">
                <a16:creationId xmlns:a16="http://schemas.microsoft.com/office/drawing/2014/main" id="{9A5D9ED1-DFCC-4799-89E2-D118451B98D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2" y="0"/>
            <a:ext cx="12191356" cy="6858000"/>
          </a:xfrm>
          <a:prstGeom prst="rect">
            <a:avLst/>
          </a:prstGeom>
        </p:spPr>
      </p:pic>
      <p:sp useBgFill="1">
        <p:nvSpPr>
          <p:cNvPr id="96" name="Freeform 5">
            <a:extLst>
              <a:ext uri="{FF2B5EF4-FFF2-40B4-BE49-F238E27FC236}">
                <a16:creationId xmlns:a16="http://schemas.microsoft.com/office/drawing/2014/main" id="{FE469E50-3893-4ED6-92BA-2985C32B0C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7131809" y="1385982"/>
            <a:ext cx="4031414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:a16="http://schemas.microsoft.com/office/drawing/2014/main" xmlns:p14="http://schemas.microsoft.com/office/powerpoint/2010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89962" y="1673524"/>
            <a:ext cx="3485073" cy="2086713"/>
          </a:xfrm>
        </p:spPr>
        <p:txBody>
          <a:bodyPr>
            <a:normAutofit/>
          </a:bodyPr>
          <a:lstStyle/>
          <a:p>
            <a:r>
              <a:rPr lang="en-US" sz="4000" b="1" dirty="0"/>
              <a:t>Sprocket Central by KPMG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89965" y="4157933"/>
            <a:ext cx="3485072" cy="1026544"/>
          </a:xfrm>
        </p:spPr>
        <p:txBody>
          <a:bodyPr>
            <a:normAutofit/>
          </a:bodyPr>
          <a:lstStyle/>
          <a:p>
            <a:pPr algn="l"/>
            <a:r>
              <a:rPr lang="en-US" sz="2300" dirty="0">
                <a:solidFill>
                  <a:srgbClr val="5792BA"/>
                </a:solidFill>
              </a:rPr>
              <a:t>Shreya Gupta</a:t>
            </a:r>
          </a:p>
        </p:txBody>
      </p:sp>
    </p:spTree>
    <p:extLst>
      <p:ext uri="{BB962C8B-B14F-4D97-AF65-F5344CB8AC3E}">
        <p14:creationId xmlns:p14="http://schemas.microsoft.com/office/powerpoint/2010/main" val="15831201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B31DFA1-8DA6-D405-404B-B4B42BECB8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39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5563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13392F9-24E3-D9B3-0B0B-1CDE45F7ED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714"/>
          <a:stretch/>
        </p:blipFill>
        <p:spPr>
          <a:xfrm>
            <a:off x="0" y="-46654"/>
            <a:ext cx="12192000" cy="690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1248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C21C89A-235A-8958-95BD-DA1F4EFDD1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57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2837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76429DB-630E-448A-F98B-FC8BDACAE7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66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42756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Arial Nova">
      <a:majorFont>
        <a:latin typeface="Arial Nova Light"/>
        <a:ea typeface=""/>
        <a:cs typeface=""/>
      </a:majorFont>
      <a:minorFont>
        <a:latin typeface="Arial Nova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7E70FC5-1855-47AB-8CE1-CB3C873A898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30CB38EC-895A-4F8F-8F75-E263501ABB5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560E646-30AD-4BA0-97EA-A7A07DF5499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{49499B83-C753-4711-8A59-F55D87C7994A}tf11665031_win32</Template>
  <TotalTime>5</TotalTime>
  <Words>6</Words>
  <Application>Microsoft Office PowerPoint</Application>
  <PresentationFormat>Widescreen</PresentationFormat>
  <Paragraphs>2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 Nova</vt:lpstr>
      <vt:lpstr>Arial Nova Light</vt:lpstr>
      <vt:lpstr>Wingdings 2</vt:lpstr>
      <vt:lpstr>SlateVTI</vt:lpstr>
      <vt:lpstr>Sprocket Central by KPMG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Sprocket Central by KPMG</dc:title>
  <dc:creator>Shreya Gupta</dc:creator>
  <cp:lastModifiedBy>Shreya Gupta</cp:lastModifiedBy>
  <cp:revision>1</cp:revision>
  <dcterms:created xsi:type="dcterms:W3CDTF">2023-08-30T18:06:58Z</dcterms:created>
  <dcterms:modified xsi:type="dcterms:W3CDTF">2023-08-30T18:12:38Z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